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8"/>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60" r:id="rId36"/>
    <p:sldId id="328" r:id="rId37"/>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17" autoAdjust="0"/>
  </p:normalViewPr>
  <p:slideViewPr>
    <p:cSldViewPr>
      <p:cViewPr varScale="1">
        <p:scale>
          <a:sx n="85" d="100"/>
          <a:sy n="85" d="100"/>
        </p:scale>
        <p:origin x="-2384" y="-112"/>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on your primary consumer, are they going to use your application in landscape? Portrait? Or both?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 problem that you need to address upfront to ensure that the proper experience is adhered to.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and</a:t>
            </a:r>
            <a:r>
              <a:rPr lang="en-US" b="1" baseline="0" dirty="0" smtClean="0">
                <a:solidFill>
                  <a:srgbClr val="122956"/>
                </a:solidFill>
                <a:latin typeface="Lucida Grande" charset="0"/>
                <a:ea typeface="ＭＳ Ｐゴシック" charset="0"/>
                <a:cs typeface="Lucida Grande" charset="0"/>
                <a:sym typeface="Lucida Grande" charset="0"/>
              </a:rPr>
              <a:t> “punish” errors</a:t>
            </a:r>
            <a:r>
              <a:rPr lang="en-US" baseline="0" dirty="0" smtClean="0">
                <a:solidFill>
                  <a:srgbClr val="122956"/>
                </a:solidFill>
                <a:latin typeface="Lucida Grande" charset="0"/>
                <a:ea typeface="ＭＳ Ｐゴシック" charset="0"/>
                <a:cs typeface="Lucida Grande" charset="0"/>
                <a:sym typeface="Lucida Grande" charset="0"/>
              </a:rPr>
              <a:t> with corrective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Balsamiq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Balsamiq,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 vector tool is </a:t>
            </a:r>
            <a:r>
              <a:rPr lang="en-US" baseline="0" dirty="0" err="1" smtClean="0">
                <a:solidFill>
                  <a:srgbClr val="122956"/>
                </a:solidFill>
                <a:latin typeface="Lucida Grande" charset="0"/>
                <a:ea typeface="ＭＳ Ｐゴシック" charset="0"/>
                <a:cs typeface="Lucida Grande" charset="0"/>
                <a:sym typeface="Lucida Grande" charset="0"/>
              </a:rPr>
              <a:t>Inkscape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Gimp is raster editor like Photoshop, but folks typically love it or hate 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704D923-8FB6-2040-A5D7-BD75ED8E8368}" type="slidenum">
              <a:rPr lang="en-US" smtClean="0"/>
              <a:pPr>
                <a:defRPr/>
              </a:pPr>
              <a:t>35</a:t>
            </a:fld>
            <a:endParaRPr lang="en-US"/>
          </a:p>
        </p:txBody>
      </p:sp>
    </p:spTree>
    <p:extLst>
      <p:ext uri="{BB962C8B-B14F-4D97-AF65-F5344CB8AC3E}">
        <p14:creationId xmlns:p14="http://schemas.microsoft.com/office/powerpoint/2010/main" val="244070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smtClean="0">
                <a:solidFill>
                  <a:srgbClr val="000000"/>
                </a:solidFill>
                <a:latin typeface="Times New Roman" charset="0"/>
                <a:ea typeface="ＭＳ Ｐゴシック" charset="0"/>
                <a:cs typeface="Times New Roman" charset="0"/>
                <a:sym typeface="Times New Roman" charset="0"/>
              </a:rPr>
              <a:t>Some </a:t>
            </a:r>
            <a:r>
              <a:rPr lang="en-US" dirty="0" smtClean="0">
                <a:solidFill>
                  <a:srgbClr val="000000"/>
                </a:solidFill>
                <a:latin typeface="Times New Roman" charset="0"/>
                <a:ea typeface="ＭＳ Ｐゴシック" charset="0"/>
                <a:cs typeface="Times New Roman" charset="0"/>
                <a:sym typeface="Times New Roman" charset="0"/>
              </a:rPr>
              <a:t>“answers”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used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7/21/11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7/21/11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7/21/11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7/21/11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7/21/11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7/21/11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endParaRPr lang="en-US" sz="440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smtClean="0">
                <a:solidFill>
                  <a:schemeClr val="accent2"/>
                </a:solidFill>
              </a:rPr>
              <a:t>www.balsamiq.com</a:t>
            </a:r>
            <a:endParaRPr lang="en-US" sz="1800" dirty="0">
              <a:solidFill>
                <a:schemeClr val="accent2"/>
              </a:solidFill>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Q&amp;A</a:t>
            </a:r>
            <a:endParaRPr lang="en-US" sz="4800" i="1" dirty="0">
              <a:solidFill>
                <a:srgbClr val="122956"/>
              </a:solidFill>
              <a:latin typeface="Trebuchet MS"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Goals</a:t>
            </a:r>
            <a:endParaRPr lang="en-US" dirty="0"/>
          </a:p>
        </p:txBody>
      </p:sp>
      <p:sp>
        <p:nvSpPr>
          <p:cNvPr id="3" name="Content Placeholder 2"/>
          <p:cNvSpPr>
            <a:spLocks noGrp="1"/>
          </p:cNvSpPr>
          <p:nvPr>
            <p:ph idx="1"/>
          </p:nvPr>
        </p:nvSpPr>
        <p:spPr/>
        <p:txBody>
          <a:bodyPr/>
          <a:lstStyle/>
          <a:p>
            <a:pPr>
              <a:spcBef>
                <a:spcPts val="600"/>
              </a:spcBef>
              <a:buClrTx/>
              <a:buFontTx/>
              <a:buNone/>
            </a:pPr>
            <a:r>
              <a:rPr lang="en-US" dirty="0" smtClean="0"/>
              <a:t>Re-examine </a:t>
            </a:r>
            <a:r>
              <a:rPr lang="en-US" dirty="0" err="1" smtClean="0"/>
              <a:t>TiBountyHunter</a:t>
            </a:r>
            <a:r>
              <a:rPr lang="en-US" dirty="0" smtClean="0"/>
              <a:t> in light of UX design principles</a:t>
            </a:r>
          </a:p>
          <a:p>
            <a:pPr>
              <a:spcBef>
                <a:spcPts val="600"/>
              </a:spcBef>
              <a:buClrTx/>
              <a:buFontTx/>
              <a:buNone/>
            </a:pPr>
            <a:endParaRPr lang="en-US" dirty="0" smtClean="0"/>
          </a:p>
          <a:p>
            <a:pPr>
              <a:spcBef>
                <a:spcPts val="600"/>
              </a:spcBef>
              <a:buClrTx/>
              <a:buFontTx/>
              <a:buNone/>
            </a:pPr>
            <a:r>
              <a:rPr lang="en-US" dirty="0" smtClean="0"/>
              <a:t>Identify biggest UX failings</a:t>
            </a:r>
          </a:p>
          <a:p>
            <a:pPr>
              <a:spcBef>
                <a:spcPts val="600"/>
              </a:spcBef>
              <a:buClrTx/>
              <a:buFontTx/>
              <a:buNone/>
            </a:pPr>
            <a:endParaRPr lang="en-US" dirty="0"/>
          </a:p>
          <a:p>
            <a:pPr>
              <a:spcBef>
                <a:spcPts val="600"/>
              </a:spcBef>
              <a:buClrTx/>
              <a:buFontTx/>
              <a:buNone/>
            </a:pPr>
            <a:r>
              <a:rPr lang="en-US" dirty="0" smtClean="0"/>
              <a:t>Speculate on improvements and alternatives</a:t>
            </a:r>
          </a:p>
          <a:p>
            <a:pPr>
              <a:spcBef>
                <a:spcPts val="600"/>
              </a:spcBef>
              <a:buClrTx/>
              <a:buFontTx/>
              <a:buNone/>
            </a:pPr>
            <a:endParaRPr lang="en-US" dirty="0"/>
          </a:p>
          <a:p>
            <a:pPr>
              <a:spcBef>
                <a:spcPts val="600"/>
              </a:spcBef>
              <a:buClrTx/>
              <a:buFontTx/>
              <a:buNone/>
            </a:pPr>
            <a:r>
              <a:rPr lang="en-US" dirty="0" smtClean="0"/>
              <a:t>Group discussion</a:t>
            </a:r>
            <a:endParaRPr lang="en-US" dirty="0"/>
          </a:p>
          <a:p>
            <a:pPr>
              <a:spcBef>
                <a:spcPts val="600"/>
              </a:spcBef>
              <a:buClrTx/>
              <a:buFontTx/>
              <a:buNone/>
            </a:pPr>
            <a:endParaRPr lang="en-US" dirty="0"/>
          </a:p>
          <a:p>
            <a:pPr>
              <a:spcBef>
                <a:spcPts val="600"/>
              </a:spcBef>
              <a:buClrTx/>
              <a:buFontTx/>
              <a:buNone/>
            </a:pPr>
            <a:r>
              <a:rPr lang="en-US" dirty="0" smtClean="0"/>
              <a:t>W</a:t>
            </a:r>
            <a:r>
              <a:rPr lang="en-US" dirty="0" smtClean="0"/>
              <a:t>iki URL</a:t>
            </a:r>
            <a:endParaRPr lang="en-US" dirty="0"/>
          </a:p>
        </p:txBody>
      </p:sp>
    </p:spTree>
    <p:extLst>
      <p:ext uri="{BB962C8B-B14F-4D97-AF65-F5344CB8AC3E}">
        <p14:creationId xmlns:p14="http://schemas.microsoft.com/office/powerpoint/2010/main" val="154302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Lab</a:t>
            </a:r>
            <a:endParaRPr lang="en-US" sz="4800" i="1" dirty="0">
              <a:solidFill>
                <a:srgbClr val="122956"/>
              </a:solidFill>
              <a:latin typeface="Trebuchet MS"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3944</TotalTime>
  <Pages>0</Pages>
  <Words>7208</Words>
  <Characters>0</Characters>
  <Application>Microsoft Macintosh PowerPoint</Application>
  <PresentationFormat>On-screen Show (4:3)</PresentationFormat>
  <Lines>0</Lines>
  <Paragraphs>465</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New Training</vt:lpstr>
      <vt:lpstr>Mobile UX Design</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 Goals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137</cp:revision>
  <dcterms:created xsi:type="dcterms:W3CDTF">2011-03-28T13:25:35Z</dcterms:created>
  <dcterms:modified xsi:type="dcterms:W3CDTF">2011-07-21T21:52:49Z</dcterms:modified>
</cp:coreProperties>
</file>